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19"/>
  </p:notes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44AC3-BFD0-D94B-F750-1B53A7E2D0BD}" v="169" dt="2024-06-10T13:05:13.385"/>
    <p1510:client id="{6B8642B5-EF2F-35CE-3F09-6C76A2C205E5}" v="82" dt="2024-06-10T08:59:05.267"/>
    <p1510:client id="{DCE71B5D-AE5E-C6E8-DA1C-E90081E7601F}" v="398" dt="2024-06-10T13:01:39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iwe Sithole" userId="S::st10447706@imconnect.edu.za::e55af98d-9143-4559-969e-4cc00a124bdd" providerId="AD" clId="Web-{5EE44AC3-BFD0-D94B-F750-1B53A7E2D0BD}"/>
    <pc:docChg chg="addSld modSld">
      <pc:chgData name="Celiwe Sithole" userId="S::st10447706@imconnect.edu.za::e55af98d-9143-4559-969e-4cc00a124bdd" providerId="AD" clId="Web-{5EE44AC3-BFD0-D94B-F750-1B53A7E2D0BD}" dt="2024-06-10T13:05:13.385" v="164" actId="1076"/>
      <pc:docMkLst>
        <pc:docMk/>
      </pc:docMkLst>
      <pc:sldChg chg="modSp">
        <pc:chgData name="Celiwe Sithole" userId="S::st10447706@imconnect.edu.za::e55af98d-9143-4559-969e-4cc00a124bdd" providerId="AD" clId="Web-{5EE44AC3-BFD0-D94B-F750-1B53A7E2D0BD}" dt="2024-06-10T11:45:58.381" v="32" actId="20577"/>
        <pc:sldMkLst>
          <pc:docMk/>
          <pc:sldMk cId="109857222" sldId="256"/>
        </pc:sldMkLst>
        <pc:spChg chg="mod">
          <ac:chgData name="Celiwe Sithole" userId="S::st10447706@imconnect.edu.za::e55af98d-9143-4559-969e-4cc00a124bdd" providerId="AD" clId="Web-{5EE44AC3-BFD0-D94B-F750-1B53A7E2D0BD}" dt="2024-06-10T11:45:58.381" v="3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Celiwe Sithole" userId="S::st10447706@imconnect.edu.za::e55af98d-9143-4559-969e-4cc00a124bdd" providerId="AD" clId="Web-{5EE44AC3-BFD0-D94B-F750-1B53A7E2D0BD}" dt="2024-06-10T11:46:22.818" v="49" actId="20577"/>
        <pc:sldMkLst>
          <pc:docMk/>
          <pc:sldMk cId="1642425379" sldId="257"/>
        </pc:sldMkLst>
        <pc:spChg chg="mod">
          <ac:chgData name="Celiwe Sithole" userId="S::st10447706@imconnect.edu.za::e55af98d-9143-4559-969e-4cc00a124bdd" providerId="AD" clId="Web-{5EE44AC3-BFD0-D94B-F750-1B53A7E2D0BD}" dt="2024-06-10T11:46:22.818" v="49" actId="20577"/>
          <ac:spMkLst>
            <pc:docMk/>
            <pc:sldMk cId="1642425379" sldId="257"/>
            <ac:spMk id="2" creationId="{216815C6-3AD0-46E6-A74A-1967BD91AF50}"/>
          </ac:spMkLst>
        </pc:spChg>
      </pc:sldChg>
      <pc:sldChg chg="modSp">
        <pc:chgData name="Celiwe Sithole" userId="S::st10447706@imconnect.edu.za::e55af98d-9143-4559-969e-4cc00a124bdd" providerId="AD" clId="Web-{5EE44AC3-BFD0-D94B-F750-1B53A7E2D0BD}" dt="2024-06-10T11:48:42.273" v="126" actId="20577"/>
        <pc:sldMkLst>
          <pc:docMk/>
          <pc:sldMk cId="2243494996" sldId="258"/>
        </pc:sldMkLst>
        <pc:spChg chg="mod">
          <ac:chgData name="Celiwe Sithole" userId="S::st10447706@imconnect.edu.za::e55af98d-9143-4559-969e-4cc00a124bdd" providerId="AD" clId="Web-{5EE44AC3-BFD0-D94B-F750-1B53A7E2D0BD}" dt="2024-06-10T11:48:42.273" v="126" actId="20577"/>
          <ac:spMkLst>
            <pc:docMk/>
            <pc:sldMk cId="2243494996" sldId="258"/>
            <ac:spMk id="24" creationId="{8EE66B86-9EA8-5AEE-28CF-50C526E7A8E4}"/>
          </ac:spMkLst>
        </pc:spChg>
      </pc:sldChg>
      <pc:sldChg chg="modSp">
        <pc:chgData name="Celiwe Sithole" userId="S::st10447706@imconnect.edu.za::e55af98d-9143-4559-969e-4cc00a124bdd" providerId="AD" clId="Web-{5EE44AC3-BFD0-D94B-F750-1B53A7E2D0BD}" dt="2024-06-10T11:49:08.227" v="136" actId="20577"/>
        <pc:sldMkLst>
          <pc:docMk/>
          <pc:sldMk cId="707789176" sldId="259"/>
        </pc:sldMkLst>
        <pc:spChg chg="mod">
          <ac:chgData name="Celiwe Sithole" userId="S::st10447706@imconnect.edu.za::e55af98d-9143-4559-969e-4cc00a124bdd" providerId="AD" clId="Web-{5EE44AC3-BFD0-D94B-F750-1B53A7E2D0BD}" dt="2024-06-10T11:49:08.227" v="136" actId="20577"/>
          <ac:spMkLst>
            <pc:docMk/>
            <pc:sldMk cId="707789176" sldId="259"/>
            <ac:spMk id="2" creationId="{A29DE7F2-E890-4744-88DD-A75F5E300513}"/>
          </ac:spMkLst>
        </pc:spChg>
      </pc:sldChg>
      <pc:sldChg chg="addSp delSp modSp new">
        <pc:chgData name="Celiwe Sithole" userId="S::st10447706@imconnect.edu.za::e55af98d-9143-4559-969e-4cc00a124bdd" providerId="AD" clId="Web-{5EE44AC3-BFD0-D94B-F750-1B53A7E2D0BD}" dt="2024-06-10T13:05:13.385" v="164" actId="1076"/>
        <pc:sldMkLst>
          <pc:docMk/>
          <pc:sldMk cId="1051519812" sldId="281"/>
        </pc:sldMkLst>
        <pc:spChg chg="mod">
          <ac:chgData name="Celiwe Sithole" userId="S::st10447706@imconnect.edu.za::e55af98d-9143-4559-969e-4cc00a124bdd" providerId="AD" clId="Web-{5EE44AC3-BFD0-D94B-F750-1B53A7E2D0BD}" dt="2024-06-10T13:03:50.681" v="147" actId="20577"/>
          <ac:spMkLst>
            <pc:docMk/>
            <pc:sldMk cId="1051519812" sldId="281"/>
            <ac:spMk id="2" creationId="{5D90B6D3-130C-F227-E2A8-4EEFBC8093AD}"/>
          </ac:spMkLst>
        </pc:spChg>
        <pc:picChg chg="add del mod modCrop">
          <ac:chgData name="Celiwe Sithole" userId="S::st10447706@imconnect.edu.za::e55af98d-9143-4559-969e-4cc00a124bdd" providerId="AD" clId="Web-{5EE44AC3-BFD0-D94B-F750-1B53A7E2D0BD}" dt="2024-06-10T13:04:50.260" v="157"/>
          <ac:picMkLst>
            <pc:docMk/>
            <pc:sldMk cId="1051519812" sldId="281"/>
            <ac:picMk id="6" creationId="{373A231F-A805-7940-911E-2B752ED41BB5}"/>
          </ac:picMkLst>
        </pc:picChg>
        <pc:picChg chg="add mod">
          <ac:chgData name="Celiwe Sithole" userId="S::st10447706@imconnect.edu.za::e55af98d-9143-4559-969e-4cc00a124bdd" providerId="AD" clId="Web-{5EE44AC3-BFD0-D94B-F750-1B53A7E2D0BD}" dt="2024-06-10T13:05:13.385" v="164" actId="1076"/>
          <ac:picMkLst>
            <pc:docMk/>
            <pc:sldMk cId="1051519812" sldId="281"/>
            <ac:picMk id="7" creationId="{691DE922-FE8F-07FF-CA2A-DDAA7D6F9A49}"/>
          </ac:picMkLst>
        </pc:picChg>
      </pc:sldChg>
    </pc:docChg>
  </pc:docChgLst>
  <pc:docChgLst>
    <pc:chgData name="Celiwe Sithole" userId="S::st10447706@imconnect.edu.za::e55af98d-9143-4559-969e-4cc00a124bdd" providerId="AD" clId="Web-{6B8642B5-EF2F-35CE-3F09-6C76A2C205E5}"/>
    <pc:docChg chg="addSld modSld addMainMaster delMainMaster modMainMaster">
      <pc:chgData name="Celiwe Sithole" userId="S::st10447706@imconnect.edu.za::e55af98d-9143-4559-969e-4cc00a124bdd" providerId="AD" clId="Web-{6B8642B5-EF2F-35CE-3F09-6C76A2C205E5}" dt="2024-06-10T08:59:05.267" v="81" actId="20577"/>
      <pc:docMkLst>
        <pc:docMk/>
      </pc:docMkLst>
      <pc:sldChg chg="addSp delSp modSp mod setBg modClrScheme setClrOvrMap delDesignElem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09857222" sldId="256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eliwe Sithole" userId="S::st10447706@imconnect.edu.za::e55af98d-9143-4559-969e-4cc00a124bdd" providerId="AD" clId="Web-{6B8642B5-EF2F-35CE-3F09-6C76A2C205E5}" dt="2024-06-10T08:55:09.794" v="30"/>
          <ac:spMkLst>
            <pc:docMk/>
            <pc:sldMk cId="109857222" sldId="256"/>
            <ac:spMk id="9" creationId="{4EFE82FE-7465-AE46-88DF-34D347E83B84}"/>
          </ac:spMkLst>
        </pc:spChg>
        <pc:spChg chg="add del">
          <ac:chgData name="Celiwe Sithole" userId="S::st10447706@imconnect.edu.za::e55af98d-9143-4559-969e-4cc00a124bdd" providerId="AD" clId="Web-{6B8642B5-EF2F-35CE-3F09-6C76A2C205E5}" dt="2024-06-10T08:55:09.794" v="30"/>
          <ac:spMkLst>
            <pc:docMk/>
            <pc:sldMk cId="109857222" sldId="256"/>
            <ac:spMk id="11" creationId="{B4F75AE3-A3AC-DE4C-98FE-EC9DC3BF8DA5}"/>
          </ac:spMkLst>
        </pc:spChg>
        <pc:grpChg chg="add del">
          <ac:chgData name="Celiwe Sithole" userId="S::st10447706@imconnect.edu.za::e55af98d-9143-4559-969e-4cc00a124bdd" providerId="AD" clId="Web-{6B8642B5-EF2F-35CE-3F09-6C76A2C205E5}" dt="2024-06-10T08:55:09.794" v="30"/>
          <ac:grpSpMkLst>
            <pc:docMk/>
            <pc:sldMk cId="109857222" sldId="256"/>
            <ac:grpSpMk id="15" creationId="{44406D7A-DB1A-D940-8AD1-93FAF9DD7199}"/>
          </ac:grpSpMkLst>
        </pc:grpChg>
        <pc:picChg chg="add">
          <ac:chgData name="Celiwe Sithole" userId="S::st10447706@imconnect.edu.za::e55af98d-9143-4559-969e-4cc00a124bdd" providerId="AD" clId="Web-{6B8642B5-EF2F-35CE-3F09-6C76A2C205E5}" dt="2024-06-10T08:45:00.691" v="0"/>
          <ac:picMkLst>
            <pc:docMk/>
            <pc:sldMk cId="109857222" sldId="256"/>
            <ac:picMk id="4" creationId="{E86CD800-AA91-18C4-B5E6-D128C8DFAD04}"/>
          </ac:picMkLst>
        </pc:picChg>
        <pc:cxnChg chg="add del">
          <ac:chgData name="Celiwe Sithole" userId="S::st10447706@imconnect.edu.za::e55af98d-9143-4559-969e-4cc00a124bdd" providerId="AD" clId="Web-{6B8642B5-EF2F-35CE-3F09-6C76A2C205E5}" dt="2024-06-10T08:55:09.794" v="30"/>
          <ac:cxnSpMkLst>
            <pc:docMk/>
            <pc:sldMk cId="109857222" sldId="256"/>
            <ac:cxnSpMk id="13" creationId="{41C79BB7-CCAB-2243-9830-5569626C4D01}"/>
          </ac:cxnSpMkLst>
        </pc:cxn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642425379" sldId="257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642425379" sldId="257"/>
            <ac:spMk id="2" creationId="{216815C6-3AD0-46E6-A74A-1967BD91AF50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2243494996" sldId="258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2243494996" sldId="258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2243494996" sldId="258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707789176" sldId="259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707789176" sldId="259"/>
            <ac:spMk id="2" creationId="{A29DE7F2-E890-4744-88DD-A75F5E300513}"/>
          </ac:spMkLst>
        </pc:spChg>
        <pc:picChg chg="mod ord">
          <ac:chgData name="Celiwe Sithole" userId="S::st10447706@imconnect.edu.za::e55af98d-9143-4559-969e-4cc00a124bdd" providerId="AD" clId="Web-{6B8642B5-EF2F-35CE-3F09-6C76A2C205E5}" dt="2024-06-10T08:56:52.999" v="45"/>
          <ac:picMkLst>
            <pc:docMk/>
            <pc:sldMk cId="707789176" sldId="259"/>
            <ac:picMk id="34" creationId="{9289CE93-EC50-55DB-CFE0-1266AEC87B19}"/>
          </ac:picMkLst>
        </pc:pic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346372204" sldId="260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46372204" sldId="260"/>
            <ac:spMk id="2" creationId="{537E1C88-627C-4655-A4FB-0BB02EDB078A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46372204" sldId="260"/>
            <ac:spMk id="3" creationId="{033634FE-ADF0-4BC3-A0A9-447EA9DD096B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46372204" sldId="260"/>
            <ac:spMk id="6" creationId="{A4AC050D-BAF4-C23C-F8EC-24DEC4293002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7:15.687" v="50" actId="20577"/>
        <pc:sldMkLst>
          <pc:docMk/>
          <pc:sldMk cId="3003251909" sldId="261"/>
        </pc:sldMkLst>
        <pc:spChg chg="mod ord">
          <ac:chgData name="Celiwe Sithole" userId="S::st10447706@imconnect.edu.za::e55af98d-9143-4559-969e-4cc00a124bdd" providerId="AD" clId="Web-{6B8642B5-EF2F-35CE-3F09-6C76A2C205E5}" dt="2024-06-10T08:57:15.687" v="50" actId="20577"/>
          <ac:spMkLst>
            <pc:docMk/>
            <pc:sldMk cId="3003251909" sldId="261"/>
            <ac:spMk id="6" creationId="{9AE4B922-04D0-3C34-4778-172A80E284E7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7:32.875" v="53" actId="20577"/>
        <pc:sldMkLst>
          <pc:docMk/>
          <pc:sldMk cId="4151694508" sldId="262"/>
        </pc:sldMkLst>
        <pc:spChg chg="mod ord">
          <ac:chgData name="Celiwe Sithole" userId="S::st10447706@imconnect.edu.za::e55af98d-9143-4559-969e-4cc00a124bdd" providerId="AD" clId="Web-{6B8642B5-EF2F-35CE-3F09-6C76A2C205E5}" dt="2024-06-10T08:57:20.703" v="51" actId="20577"/>
          <ac:spMkLst>
            <pc:docMk/>
            <pc:sldMk cId="4151694508" sldId="262"/>
            <ac:spMk id="3" creationId="{404BEDDC-1DFB-D855-AD2A-745E37466655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151694508" sldId="262"/>
            <ac:spMk id="7" creationId="{08761B51-19E8-1412-3155-39DDEACA181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7:27.359" v="52" actId="20577"/>
          <ac:spMkLst>
            <pc:docMk/>
            <pc:sldMk cId="4151694508" sldId="262"/>
            <ac:spMk id="9" creationId="{F1497C15-D62F-34C1-F5EA-C72BC961B85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7:32.875" v="53" actId="20577"/>
          <ac:spMkLst>
            <pc:docMk/>
            <pc:sldMk cId="4151694508" sldId="262"/>
            <ac:spMk id="11" creationId="{D3BFF08D-E263-30D0-D99E-F3EBB1FF25AA}"/>
          </ac:spMkLst>
        </pc:spChg>
      </pc:sldChg>
      <pc:sldChg chg="addSp delSp modSp add mod modClrScheme chgLayout">
        <pc:chgData name="Celiwe Sithole" userId="S::st10447706@imconnect.edu.za::e55af98d-9143-4559-969e-4cc00a124bdd" providerId="AD" clId="Web-{6B8642B5-EF2F-35CE-3F09-6C76A2C205E5}" dt="2024-06-10T08:57:47.109" v="62" actId="20577"/>
        <pc:sldMkLst>
          <pc:docMk/>
          <pc:sldMk cId="1418789964" sldId="263"/>
        </pc:sldMkLst>
        <pc:spChg chg="del mod ord">
          <ac:chgData name="Celiwe Sithole" userId="S::st10447706@imconnect.edu.za::e55af98d-9143-4559-969e-4cc00a124bdd" providerId="AD" clId="Web-{6B8642B5-EF2F-35CE-3F09-6C76A2C205E5}" dt="2024-06-10T08:57:38.453" v="54"/>
          <ac:spMkLst>
            <pc:docMk/>
            <pc:sldMk cId="1418789964" sldId="263"/>
            <ac:spMk id="2" creationId="{67708C79-A4AC-4B5D-92DF-600737E4D11A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7:47.109" v="62" actId="20577"/>
          <ac:spMkLst>
            <pc:docMk/>
            <pc:sldMk cId="1418789964" sldId="263"/>
            <ac:spMk id="4" creationId="{3D4F81EF-B025-3E59-B64F-A122D96F1601}"/>
          </ac:spMkLst>
        </pc:spChg>
        <pc:spChg chg="add mod">
          <ac:chgData name="Celiwe Sithole" userId="S::st10447706@imconnect.edu.za::e55af98d-9143-4559-969e-4cc00a124bdd" providerId="AD" clId="Web-{6B8642B5-EF2F-35CE-3F09-6C76A2C205E5}" dt="2024-06-10T08:57:38.453" v="54"/>
          <ac:spMkLst>
            <pc:docMk/>
            <pc:sldMk cId="1418789964" sldId="263"/>
            <ac:spMk id="5" creationId="{06F5BDC5-43EA-15C5-2727-399E74DF0625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418789964" sldId="263"/>
            <ac:spMk id="14" creationId="{F3DE1AA4-0AE6-C6D5-E252-BBD5ED259E32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9:05.267" v="81" actId="20577"/>
        <pc:sldMkLst>
          <pc:docMk/>
          <pc:sldMk cId="1593920805" sldId="264"/>
        </pc:sldMkLst>
        <pc:spChg chg="mod ord">
          <ac:chgData name="Celiwe Sithole" userId="S::st10447706@imconnect.edu.za::e55af98d-9143-4559-969e-4cc00a124bdd" providerId="AD" clId="Web-{6B8642B5-EF2F-35CE-3F09-6C76A2C205E5}" dt="2024-06-10T08:58:57.173" v="78" actId="20577"/>
          <ac:spMkLst>
            <pc:docMk/>
            <pc:sldMk cId="1593920805" sldId="264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9:05.267" v="81" actId="20577"/>
          <ac:spMkLst>
            <pc:docMk/>
            <pc:sldMk cId="1593920805" sldId="264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593920805" sldId="264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572416913" sldId="265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572416913" sldId="265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572416913" sldId="265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572416913" sldId="265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920563217" sldId="266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20563217" sldId="266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20563217" sldId="266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20563217" sldId="266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787286551" sldId="267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787286551" sldId="267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787286551" sldId="267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787286551" sldId="267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3664297539" sldId="268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664297539" sldId="268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664297539" sldId="268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664297539" sldId="268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736308737" sldId="269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736308737" sldId="269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736308737" sldId="269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736308737" sldId="269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429669458" sldId="270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29669458" sldId="270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29669458" sldId="270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29669458" sldId="270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2997975509" sldId="271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2997975509" sldId="271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2997975509" sldId="271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2997975509" sldId="271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224021000" sldId="272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224021000" sldId="272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224021000" sldId="272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224021000" sldId="272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3230463693" sldId="273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230463693" sldId="273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230463693" sldId="273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230463693" sldId="273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462588632" sldId="274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62588632" sldId="274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62588632" sldId="274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62588632" sldId="274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988887917" sldId="275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88887917" sldId="275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88887917" sldId="275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988887917" sldId="275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1358526922" sldId="276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58526922" sldId="276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58526922" sldId="276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358526922" sldId="276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48.189" v="77" actId="20577"/>
        <pc:sldMkLst>
          <pc:docMk/>
          <pc:sldMk cId="1242548380" sldId="277"/>
        </pc:sldMkLst>
        <pc:spChg chg="mod ord">
          <ac:chgData name="Celiwe Sithole" userId="S::st10447706@imconnect.edu.za::e55af98d-9143-4559-969e-4cc00a124bdd" providerId="AD" clId="Web-{6B8642B5-EF2F-35CE-3F09-6C76A2C205E5}" dt="2024-06-10T08:58:48.189" v="77" actId="20577"/>
          <ac:spMkLst>
            <pc:docMk/>
            <pc:sldMk cId="1242548380" sldId="277"/>
            <ac:spMk id="2" creationId="{75031FE9-9059-4FE8-B4AC-9771F23A1B89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44.751" v="76" actId="20577"/>
          <ac:spMkLst>
            <pc:docMk/>
            <pc:sldMk cId="1242548380" sldId="277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242548380" sldId="277"/>
            <ac:spMk id="30" creationId="{32C7587B-DD64-0940-2F6D-21C5F453FAB1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20.079" v="70" actId="20577"/>
        <pc:sldMkLst>
          <pc:docMk/>
          <pc:sldMk cId="822989532" sldId="278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822989532" sldId="278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20.079" v="70" actId="20577"/>
          <ac:spMkLst>
            <pc:docMk/>
            <pc:sldMk cId="822989532" sldId="278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3719949740" sldId="279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719949740" sldId="279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719949740" sldId="279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16.016" v="69" actId="20577"/>
        <pc:sldMkLst>
          <pc:docMk/>
          <pc:sldMk cId="4249336507" sldId="280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249336507" sldId="280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16.016" v="69" actId="20577"/>
          <ac:spMkLst>
            <pc:docMk/>
            <pc:sldMk cId="4249336507" sldId="280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6:52.999" v="45"/>
        <pc:sldMkLst>
          <pc:docMk/>
          <pc:sldMk cId="3760140356" sldId="281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760140356" sldId="281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760140356" sldId="281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09.141" v="68" actId="20577"/>
        <pc:sldMkLst>
          <pc:docMk/>
          <pc:sldMk cId="527714429" sldId="282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527714429" sldId="282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09.141" v="68" actId="20577"/>
          <ac:spMkLst>
            <pc:docMk/>
            <pc:sldMk cId="527714429" sldId="282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04.578" v="67" actId="20577"/>
        <pc:sldMkLst>
          <pc:docMk/>
          <pc:sldMk cId="496236162" sldId="283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496236162" sldId="283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04.578" v="67" actId="20577"/>
          <ac:spMkLst>
            <pc:docMk/>
            <pc:sldMk cId="496236162" sldId="283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8:01.641" v="66" actId="20577"/>
        <pc:sldMkLst>
          <pc:docMk/>
          <pc:sldMk cId="1109296049" sldId="284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1109296049" sldId="284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8:01.641" v="66" actId="20577"/>
          <ac:spMkLst>
            <pc:docMk/>
            <pc:sldMk cId="1109296049" sldId="284"/>
            <ac:spMk id="24" creationId="{8EE66B86-9EA8-5AEE-28CF-50C526E7A8E4}"/>
          </ac:spMkLst>
        </pc:spChg>
      </pc:sldChg>
      <pc:sldChg chg="modSp add mod modClrScheme chgLayout">
        <pc:chgData name="Celiwe Sithole" userId="S::st10447706@imconnect.edu.za::e55af98d-9143-4559-969e-4cc00a124bdd" providerId="AD" clId="Web-{6B8642B5-EF2F-35CE-3F09-6C76A2C205E5}" dt="2024-06-10T08:57:54.094" v="63" actId="20577"/>
        <pc:sldMkLst>
          <pc:docMk/>
          <pc:sldMk cId="3349133820" sldId="285"/>
        </pc:sldMkLst>
        <pc:spChg chg="mod ord">
          <ac:chgData name="Celiwe Sithole" userId="S::st10447706@imconnect.edu.za::e55af98d-9143-4559-969e-4cc00a124bdd" providerId="AD" clId="Web-{6B8642B5-EF2F-35CE-3F09-6C76A2C205E5}" dt="2024-06-10T08:56:52.999" v="45"/>
          <ac:spMkLst>
            <pc:docMk/>
            <pc:sldMk cId="3349133820" sldId="285"/>
            <ac:spMk id="6" creationId="{67927DCA-F11F-1716-00DA-9EF49F131ABD}"/>
          </ac:spMkLst>
        </pc:spChg>
        <pc:spChg chg="mod ord">
          <ac:chgData name="Celiwe Sithole" userId="S::st10447706@imconnect.edu.za::e55af98d-9143-4559-969e-4cc00a124bdd" providerId="AD" clId="Web-{6B8642B5-EF2F-35CE-3F09-6C76A2C205E5}" dt="2024-06-10T08:57:54.094" v="63" actId="20577"/>
          <ac:spMkLst>
            <pc:docMk/>
            <pc:sldMk cId="3349133820" sldId="285"/>
            <ac:spMk id="24" creationId="{8EE66B86-9EA8-5AEE-28CF-50C526E7A8E4}"/>
          </ac:spMkLst>
        </pc:spChg>
      </pc:sldChg>
      <pc:sldMasterChg chg="add del addSldLayout delSldLayout">
        <pc:chgData name="Celiwe Sithole" userId="S::st10447706@imconnect.edu.za::e55af98d-9143-4559-969e-4cc00a124bdd" providerId="AD" clId="Web-{6B8642B5-EF2F-35CE-3F09-6C76A2C205E5}" dt="2024-06-10T08:55:09.794" v="30"/>
        <pc:sldMasterMkLst>
          <pc:docMk/>
          <pc:sldMasterMk cId="2464305198" sldId="2147483648"/>
        </pc:sldMasterMkLst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193739902" sldId="2147483666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202555004" sldId="2147483677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2780696027" sldId="2147483678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64770521" sldId="2147483681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3921514593" sldId="2147483691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988813763" sldId="2147483696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670392170" sldId="2147483700"/>
          </pc:sldLayoutMkLst>
        </pc:sldLayoutChg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2464305198" sldId="2147483648"/>
            <pc:sldLayoutMk cId="1506966382" sldId="2147483704"/>
          </pc:sldLayoutMkLst>
        </pc:sldLayoutChg>
      </pc:sldMasterChg>
      <pc:sldMasterChg chg="del delSldLayout">
        <pc:chgData name="Celiwe Sithole" userId="S::st10447706@imconnect.edu.za::e55af98d-9143-4559-969e-4cc00a124bdd" providerId="AD" clId="Web-{6B8642B5-EF2F-35CE-3F09-6C76A2C205E5}" dt="2024-06-10T08:45:00.691" v="0"/>
        <pc:sldMasterMkLst>
          <pc:docMk/>
          <pc:sldMasterMk cId="2460954070" sldId="2147483660"/>
        </pc:sldMasterMkLst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eliwe Sithole" userId="S::st10447706@imconnect.edu.za::e55af98d-9143-4559-969e-4cc00a124bdd" providerId="AD" clId="Web-{6B8642B5-EF2F-35CE-3F09-6C76A2C205E5}" dt="2024-06-10T08:45:00.69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 modSldLayout">
        <pc:chgData name="Celiwe Sithole" userId="S::st10447706@imconnect.edu.za::e55af98d-9143-4559-969e-4cc00a124bdd" providerId="AD" clId="Web-{6B8642B5-EF2F-35CE-3F09-6C76A2C205E5}" dt="2024-06-10T08:55:09.794" v="30"/>
        <pc:sldMasterMkLst>
          <pc:docMk/>
          <pc:sldMasterMk cId="3998778504" sldId="2147483672"/>
        </pc:sldMasterMkLst>
        <pc:sldLayoutChg chg="add del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637906004" sldId="2147483673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3600981337" sldId="2147483674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3115458098" sldId="2147483675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2674583355" sldId="2147483676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3432585219" sldId="2147483679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2377482679" sldId="2147483680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2317060139" sldId="2147483682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2986188507" sldId="2147483683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2765362194" sldId="2147483705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1489974298" sldId="2147483706"/>
          </pc:sldLayoutMkLst>
        </pc:sldLayoutChg>
        <pc:sldLayoutChg chg="add del replId">
          <pc:chgData name="Celiwe Sithole" userId="S::st10447706@imconnect.edu.za::e55af98d-9143-4559-969e-4cc00a124bdd" providerId="AD" clId="Web-{6B8642B5-EF2F-35CE-3F09-6C76A2C205E5}" dt="2024-06-10T08:55:09.794" v="30"/>
          <pc:sldLayoutMkLst>
            <pc:docMk/>
            <pc:sldMasterMk cId="3998778504" sldId="2147483672"/>
            <pc:sldLayoutMk cId="3710400304" sldId="2147483707"/>
          </pc:sldLayoutMkLst>
        </pc:sldLayoutChg>
      </pc:sldMasterChg>
      <pc:sldMasterChg chg="add del addSldLayout delSldLayout modSldLayout">
        <pc:chgData name="Celiwe Sithole" userId="S::st10447706@imconnect.edu.za::e55af98d-9143-4559-969e-4cc00a124bdd" providerId="AD" clId="Web-{6B8642B5-EF2F-35CE-3F09-6C76A2C205E5}" dt="2024-06-10T08:55:19.685" v="31"/>
        <pc:sldMasterMkLst>
          <pc:docMk/>
          <pc:sldMasterMk cId="601295512" sldId="2147483708"/>
        </pc:sldMasterMkLst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1215143654" sldId="214748370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378976722" sldId="214748371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1306892547" sldId="214748371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3465061766" sldId="214748371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685377358" sldId="214748371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940563586" sldId="214748371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594756993" sldId="214748371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3512840123" sldId="214748371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1332335429" sldId="214748371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3591146937" sldId="214748371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091629319" sldId="214748371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226552120" sldId="214748372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3568009266" sldId="214748372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3857604917" sldId="214748372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442259812" sldId="214748372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94103956" sldId="214748372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1898011992" sldId="214748372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19.685" v="31"/>
          <pc:sldLayoutMkLst>
            <pc:docMk/>
            <pc:sldMasterMk cId="601295512" sldId="2147483708"/>
            <pc:sldLayoutMk cId="2520606061" sldId="2147483726"/>
          </pc:sldLayoutMkLst>
        </pc:sldLayoutChg>
      </pc:sldMasterChg>
      <pc:sldMasterChg chg="add del addSldLayout delSldLayout modSldLayout">
        <pc:chgData name="Celiwe Sithole" userId="S::st10447706@imconnect.edu.za::e55af98d-9143-4559-969e-4cc00a124bdd" providerId="AD" clId="Web-{6B8642B5-EF2F-35CE-3F09-6C76A2C205E5}" dt="2024-06-10T08:55:35.857" v="33"/>
        <pc:sldMasterMkLst>
          <pc:docMk/>
          <pc:sldMasterMk cId="923850220" sldId="2147483727"/>
        </pc:sldMasterMkLst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3166302075" sldId="214748372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641416759" sldId="214748372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063137286" sldId="214748373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537830160" sldId="214748373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3147923843" sldId="214748373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37724227" sldId="214748373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385236455" sldId="214748373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078656271" sldId="214748373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598379289" sldId="214748373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196637546" sldId="214748373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219235522" sldId="214748373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4127107682" sldId="214748373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2904346340" sldId="214748374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4164909001" sldId="214748374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3220342849" sldId="214748374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184320837" sldId="214748374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3150813266" sldId="214748374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35.857" v="33"/>
          <pc:sldLayoutMkLst>
            <pc:docMk/>
            <pc:sldMasterMk cId="923850220" sldId="2147483727"/>
            <pc:sldLayoutMk cId="1818134187" sldId="2147483745"/>
          </pc:sldLayoutMkLst>
        </pc:sldLayoutChg>
      </pc:sldMasterChg>
      <pc:sldMasterChg chg="add del addSldLayout delSldLayout modSldLayout">
        <pc:chgData name="Celiwe Sithole" userId="S::st10447706@imconnect.edu.za::e55af98d-9143-4559-969e-4cc00a124bdd" providerId="AD" clId="Web-{6B8642B5-EF2F-35CE-3F09-6C76A2C205E5}" dt="2024-06-10T08:55:53.608" v="35"/>
        <pc:sldMasterMkLst>
          <pc:docMk/>
          <pc:sldMasterMk cId="1936164203" sldId="2147483746"/>
        </pc:sldMasterMkLst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980782417" sldId="214748374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306603516" sldId="214748374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422529121" sldId="214748374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842952835" sldId="214748375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063156578" sldId="214748375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19325324" sldId="214748375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661791992" sldId="214748375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820777767" sldId="214748375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426626869" sldId="214748375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1968001421" sldId="214748375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645393160" sldId="214748375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959675513" sldId="214748375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1771240474" sldId="214748375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1048665718" sldId="214748376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704872871" sldId="214748376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965094682" sldId="214748376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122846125" sldId="214748376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3974686953" sldId="214748376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165963969" sldId="214748376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4011220777" sldId="214748376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707926942" sldId="214748376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477017631" sldId="214748376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784165681" sldId="214748376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3.608" v="35"/>
          <pc:sldLayoutMkLst>
            <pc:docMk/>
            <pc:sldMasterMk cId="1936164203" sldId="2147483746"/>
            <pc:sldLayoutMk cId="2063786509" sldId="2147483770"/>
          </pc:sldLayoutMkLst>
        </pc:sldLayoutChg>
      </pc:sldMasterChg>
      <pc:sldMasterChg chg="add del addSldLayout delSldLayout modSldLayout">
        <pc:chgData name="Celiwe Sithole" userId="S::st10447706@imconnect.edu.za::e55af98d-9143-4559-969e-4cc00a124bdd" providerId="AD" clId="Web-{6B8642B5-EF2F-35CE-3F09-6C76A2C205E5}" dt="2024-06-10T08:55:56.670" v="36"/>
        <pc:sldMasterMkLst>
          <pc:docMk/>
          <pc:sldMasterMk cId="3751025232" sldId="2147483771"/>
        </pc:sldMasterMkLst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352775192" sldId="214748377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2872119023" sldId="214748377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4088377041" sldId="214748377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673881918" sldId="214748377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734303331" sldId="214748377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2732729778" sldId="214748377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7894298" sldId="214748377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2445207010" sldId="214748377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409257861" sldId="214748378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778437245" sldId="214748378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243454825" sldId="214748378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021024996" sldId="214748378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379093862" sldId="214748378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566062699" sldId="214748378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65698190" sldId="214748378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560769417" sldId="214748378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73374970" sldId="214748378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615236747" sldId="214748378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611005252" sldId="214748379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3064339884" sldId="214748379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738712162" sldId="214748379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1697957463" sldId="214748379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203273644" sldId="214748379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5:56.670" v="36"/>
          <pc:sldLayoutMkLst>
            <pc:docMk/>
            <pc:sldMasterMk cId="3751025232" sldId="2147483771"/>
            <pc:sldLayoutMk cId="617118743" sldId="2147483795"/>
          </pc:sldLayoutMkLst>
        </pc:sldLayoutChg>
      </pc:sldMasterChg>
      <pc:sldMasterChg chg="add del addSldLayout delSldLayout modSldLayout">
        <pc:chgData name="Celiwe Sithole" userId="S::st10447706@imconnect.edu.za::e55af98d-9143-4559-969e-4cc00a124bdd" providerId="AD" clId="Web-{6B8642B5-EF2F-35CE-3F09-6C76A2C205E5}" dt="2024-06-10T08:56:52.999" v="45"/>
        <pc:sldMasterMkLst>
          <pc:docMk/>
          <pc:sldMasterMk cId="1806025131" sldId="2147483796"/>
        </pc:sldMasterMkLst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823121033" sldId="214748379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604793717" sldId="214748379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084861782" sldId="214748379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178406177" sldId="214748380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789828697" sldId="214748380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711483729" sldId="214748380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541855915" sldId="214748380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495225020" sldId="214748380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947062589" sldId="214748380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2985742426" sldId="214748380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712871997" sldId="214748380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27622086" sldId="214748380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2982765698" sldId="214748380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59820123" sldId="2147483810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4008771519" sldId="2147483811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74101388" sldId="2147483812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868428469" sldId="2147483813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758960934" sldId="2147483814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813169387" sldId="2147483815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1946904598" sldId="2147483816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071075937" sldId="2147483817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3679852023" sldId="2147483818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2032267641" sldId="2147483819"/>
          </pc:sldLayoutMkLst>
        </pc:sldLayoutChg>
        <pc:sldLayoutChg chg="add del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1806025131" sldId="2147483796"/>
            <pc:sldLayoutMk cId="2255127157" sldId="2147483820"/>
          </pc:sldLayoutMkLst>
        </pc:sldLayoutChg>
      </pc:sldMasterChg>
      <pc:sldMasterChg chg="add addSldLayout modSldLayout">
        <pc:chgData name="Celiwe Sithole" userId="S::st10447706@imconnect.edu.za::e55af98d-9143-4559-969e-4cc00a124bdd" providerId="AD" clId="Web-{6B8642B5-EF2F-35CE-3F09-6C76A2C205E5}" dt="2024-06-10T08:56:52.999" v="45"/>
        <pc:sldMasterMkLst>
          <pc:docMk/>
          <pc:sldMasterMk cId="2068479515" sldId="2147483821"/>
        </pc:sldMasterMkLst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57928585" sldId="2147483822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024981334" sldId="2147483823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584542655" sldId="2147483824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3413141973" sldId="2147483825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3810285729" sldId="2147483826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4000902326" sldId="2147483827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217113476" sldId="2147483828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605353216" sldId="2147483829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4092140220" sldId="2147483830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490086310" sldId="2147483831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442384950" sldId="2147483832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859577110" sldId="2147483833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3436291815" sldId="2147483834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825163754" sldId="2147483835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2843754956" sldId="2147483836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1940493592" sldId="2147483837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2204413510" sldId="2147483838"/>
          </pc:sldLayoutMkLst>
        </pc:sldLayoutChg>
        <pc:sldLayoutChg chg="add mod replId">
          <pc:chgData name="Celiwe Sithole" userId="S::st10447706@imconnect.edu.za::e55af98d-9143-4559-969e-4cc00a124bdd" providerId="AD" clId="Web-{6B8642B5-EF2F-35CE-3F09-6C76A2C205E5}" dt="2024-06-10T08:56:52.999" v="45"/>
          <pc:sldLayoutMkLst>
            <pc:docMk/>
            <pc:sldMasterMk cId="2068479515" sldId="2147483821"/>
            <pc:sldLayoutMk cId="3336997248" sldId="2147483839"/>
          </pc:sldLayoutMkLst>
        </pc:sldLayoutChg>
      </pc:sldMasterChg>
    </pc:docChg>
  </pc:docChgLst>
  <pc:docChgLst>
    <pc:chgData name="Celiwe Sithole" userId="S::st10447706@imconnect.edu.za::e55af98d-9143-4559-969e-4cc00a124bdd" providerId="AD" clId="Web-{DCE71B5D-AE5E-C6E8-DA1C-E90081E7601F}"/>
    <pc:docChg chg="addSld delSld modSld">
      <pc:chgData name="Celiwe Sithole" userId="S::st10447706@imconnect.edu.za::e55af98d-9143-4559-969e-4cc00a124bdd" providerId="AD" clId="Web-{DCE71B5D-AE5E-C6E8-DA1C-E90081E7601F}" dt="2024-06-10T13:01:39.144" v="405" actId="1076"/>
      <pc:docMkLst>
        <pc:docMk/>
      </pc:docMkLst>
      <pc:sldChg chg="delSp modSp">
        <pc:chgData name="Celiwe Sithole" userId="S::st10447706@imconnect.edu.za::e55af98d-9143-4559-969e-4cc00a124bdd" providerId="AD" clId="Web-{DCE71B5D-AE5E-C6E8-DA1C-E90081E7601F}" dt="2024-06-10T13:01:39.144" v="405" actId="1076"/>
        <pc:sldMkLst>
          <pc:docMk/>
          <pc:sldMk cId="109857222" sldId="256"/>
        </pc:sldMkLst>
        <pc:spChg chg="del mod">
          <ac:chgData name="Celiwe Sithole" userId="S::st10447706@imconnect.edu.za::e55af98d-9143-4559-969e-4cc00a124bdd" providerId="AD" clId="Web-{DCE71B5D-AE5E-C6E8-DA1C-E90081E7601F}" dt="2024-06-10T13:01:31.253" v="403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Celiwe Sithole" userId="S::st10447706@imconnect.edu.za::e55af98d-9143-4559-969e-4cc00a124bdd" providerId="AD" clId="Web-{DCE71B5D-AE5E-C6E8-DA1C-E90081E7601F}" dt="2024-06-10T13:01:39.144" v="405" actId="1076"/>
          <ac:picMkLst>
            <pc:docMk/>
            <pc:sldMk cId="109857222" sldId="256"/>
            <ac:picMk id="4" creationId="{E86CD800-AA91-18C4-B5E6-D128C8DFAD04}"/>
          </ac:picMkLst>
        </pc:picChg>
      </pc:sldChg>
      <pc:sldChg chg="addSp modSp">
        <pc:chgData name="Celiwe Sithole" userId="S::st10447706@imconnect.edu.za::e55af98d-9143-4559-969e-4cc00a124bdd" providerId="AD" clId="Web-{DCE71B5D-AE5E-C6E8-DA1C-E90081E7601F}" dt="2024-06-10T12:45:52.728" v="23" actId="14100"/>
        <pc:sldMkLst>
          <pc:docMk/>
          <pc:sldMk cId="707789176" sldId="259"/>
        </pc:sldMkLst>
        <pc:spChg chg="mod">
          <ac:chgData name="Celiwe Sithole" userId="S::st10447706@imconnect.edu.za::e55af98d-9143-4559-969e-4cc00a124bdd" providerId="AD" clId="Web-{DCE71B5D-AE5E-C6E8-DA1C-E90081E7601F}" dt="2024-06-10T12:45:25.665" v="19" actId="20577"/>
          <ac:spMkLst>
            <pc:docMk/>
            <pc:sldMk cId="707789176" sldId="259"/>
            <ac:spMk id="2" creationId="{A29DE7F2-E890-4744-88DD-A75F5E300513}"/>
          </ac:spMkLst>
        </pc:spChg>
        <pc:picChg chg="add mod">
          <ac:chgData name="Celiwe Sithole" userId="S::st10447706@imconnect.edu.za::e55af98d-9143-4559-969e-4cc00a124bdd" providerId="AD" clId="Web-{DCE71B5D-AE5E-C6E8-DA1C-E90081E7601F}" dt="2024-06-10T12:45:52.728" v="23" actId="14100"/>
          <ac:picMkLst>
            <pc:docMk/>
            <pc:sldMk cId="707789176" sldId="259"/>
            <ac:picMk id="3" creationId="{1C4C579F-A7ED-73BF-5487-0DFB34678881}"/>
          </ac:picMkLst>
        </pc:picChg>
      </pc:sldChg>
      <pc:sldChg chg="modSp">
        <pc:chgData name="Celiwe Sithole" userId="S::st10447706@imconnect.edu.za::e55af98d-9143-4559-969e-4cc00a124bdd" providerId="AD" clId="Web-{DCE71B5D-AE5E-C6E8-DA1C-E90081E7601F}" dt="2024-06-10T12:48:15.091" v="141" actId="20577"/>
        <pc:sldMkLst>
          <pc:docMk/>
          <pc:sldMk cId="1346372204" sldId="260"/>
        </pc:sldMkLst>
        <pc:spChg chg="mod">
          <ac:chgData name="Celiwe Sithole" userId="S::st10447706@imconnect.edu.za::e55af98d-9143-4559-969e-4cc00a124bdd" providerId="AD" clId="Web-{DCE71B5D-AE5E-C6E8-DA1C-E90081E7601F}" dt="2024-06-10T12:46:44.620" v="42" actId="20577"/>
          <ac:spMkLst>
            <pc:docMk/>
            <pc:sldMk cId="1346372204" sldId="260"/>
            <ac:spMk id="2" creationId="{537E1C88-627C-4655-A4FB-0BB02EDB078A}"/>
          </ac:spMkLst>
        </pc:spChg>
        <pc:spChg chg="mod">
          <ac:chgData name="Celiwe Sithole" userId="S::st10447706@imconnect.edu.za::e55af98d-9143-4559-969e-4cc00a124bdd" providerId="AD" clId="Web-{DCE71B5D-AE5E-C6E8-DA1C-E90081E7601F}" dt="2024-06-10T12:48:15.091" v="141" actId="20577"/>
          <ac:spMkLst>
            <pc:docMk/>
            <pc:sldMk cId="1346372204" sldId="260"/>
            <ac:spMk id="3" creationId="{033634FE-ADF0-4BC3-A0A9-447EA9DD096B}"/>
          </ac:spMkLst>
        </pc:spChg>
      </pc:sldChg>
      <pc:sldChg chg="addSp modSp">
        <pc:chgData name="Celiwe Sithole" userId="S::st10447706@imconnect.edu.za::e55af98d-9143-4559-969e-4cc00a124bdd" providerId="AD" clId="Web-{DCE71B5D-AE5E-C6E8-DA1C-E90081E7601F}" dt="2024-06-10T12:52:39.911" v="296" actId="1076"/>
        <pc:sldMkLst>
          <pc:docMk/>
          <pc:sldMk cId="3003251909" sldId="261"/>
        </pc:sldMkLst>
        <pc:spChg chg="mod">
          <ac:chgData name="Celiwe Sithole" userId="S::st10447706@imconnect.edu.za::e55af98d-9143-4559-969e-4cc00a124bdd" providerId="AD" clId="Web-{DCE71B5D-AE5E-C6E8-DA1C-E90081E7601F}" dt="2024-06-10T12:52:35.083" v="295" actId="20577"/>
          <ac:spMkLst>
            <pc:docMk/>
            <pc:sldMk cId="3003251909" sldId="261"/>
            <ac:spMk id="6" creationId="{9AE4B922-04D0-3C34-4778-172A80E284E7}"/>
          </ac:spMkLst>
        </pc:spChg>
        <pc:picChg chg="add mod">
          <ac:chgData name="Celiwe Sithole" userId="S::st10447706@imconnect.edu.za::e55af98d-9143-4559-969e-4cc00a124bdd" providerId="AD" clId="Web-{DCE71B5D-AE5E-C6E8-DA1C-E90081E7601F}" dt="2024-06-10T12:52:39.911" v="296" actId="1076"/>
          <ac:picMkLst>
            <pc:docMk/>
            <pc:sldMk cId="3003251909" sldId="261"/>
            <ac:picMk id="2" creationId="{D09A7FE8-D09F-05E9-5D54-BD4693287827}"/>
          </ac:picMkLst>
        </pc:picChg>
      </pc:sldChg>
      <pc:sldChg chg="addSp delSp modSp">
        <pc:chgData name="Celiwe Sithole" userId="S::st10447706@imconnect.edu.za::e55af98d-9143-4559-969e-4cc00a124bdd" providerId="AD" clId="Web-{DCE71B5D-AE5E-C6E8-DA1C-E90081E7601F}" dt="2024-06-10T12:54:20.038" v="311" actId="14100"/>
        <pc:sldMkLst>
          <pc:docMk/>
          <pc:sldMk cId="4151694508" sldId="262"/>
        </pc:sldMkLst>
        <pc:spChg chg="mod">
          <ac:chgData name="Celiwe Sithole" userId="S::st10447706@imconnect.edu.za::e55af98d-9143-4559-969e-4cc00a124bdd" providerId="AD" clId="Web-{DCE71B5D-AE5E-C6E8-DA1C-E90081E7601F}" dt="2024-06-10T12:53:55.413" v="305" actId="20577"/>
          <ac:spMkLst>
            <pc:docMk/>
            <pc:sldMk cId="4151694508" sldId="262"/>
            <ac:spMk id="3" creationId="{404BEDDC-1DFB-D855-AD2A-745E37466655}"/>
          </ac:spMkLst>
        </pc:spChg>
        <pc:spChg chg="del mod">
          <ac:chgData name="Celiwe Sithole" userId="S::st10447706@imconnect.edu.za::e55af98d-9143-4559-969e-4cc00a124bdd" providerId="AD" clId="Web-{DCE71B5D-AE5E-C6E8-DA1C-E90081E7601F}" dt="2024-06-10T12:53:10.834" v="300"/>
          <ac:spMkLst>
            <pc:docMk/>
            <pc:sldMk cId="4151694508" sldId="262"/>
            <ac:spMk id="9" creationId="{F1497C15-D62F-34C1-F5EA-C72BC961B859}"/>
          </ac:spMkLst>
        </pc:spChg>
        <pc:spChg chg="del">
          <ac:chgData name="Celiwe Sithole" userId="S::st10447706@imconnect.edu.za::e55af98d-9143-4559-969e-4cc00a124bdd" providerId="AD" clId="Web-{DCE71B5D-AE5E-C6E8-DA1C-E90081E7601F}" dt="2024-06-10T12:52:58.286" v="297"/>
          <ac:spMkLst>
            <pc:docMk/>
            <pc:sldMk cId="4151694508" sldId="262"/>
            <ac:spMk id="11" creationId="{D3BFF08D-E263-30D0-D99E-F3EBB1FF25AA}"/>
          </ac:spMkLst>
        </pc:spChg>
        <pc:picChg chg="add mod">
          <ac:chgData name="Celiwe Sithole" userId="S::st10447706@imconnect.edu.za::e55af98d-9143-4559-969e-4cc00a124bdd" providerId="AD" clId="Web-{DCE71B5D-AE5E-C6E8-DA1C-E90081E7601F}" dt="2024-06-10T12:54:20.038" v="311" actId="14100"/>
          <ac:picMkLst>
            <pc:docMk/>
            <pc:sldMk cId="4151694508" sldId="262"/>
            <ac:picMk id="2" creationId="{B8DF369C-4E92-DF31-2E94-F79C48CD51C2}"/>
          </ac:picMkLst>
        </pc:picChg>
      </pc:sldChg>
      <pc:sldChg chg="addSp delSp modSp">
        <pc:chgData name="Celiwe Sithole" userId="S::st10447706@imconnect.edu.za::e55af98d-9143-4559-969e-4cc00a124bdd" providerId="AD" clId="Web-{DCE71B5D-AE5E-C6E8-DA1C-E90081E7601F}" dt="2024-06-10T12:55:05.618" v="316" actId="1076"/>
        <pc:sldMkLst>
          <pc:docMk/>
          <pc:sldMk cId="1418789964" sldId="263"/>
        </pc:sldMkLst>
        <pc:spChg chg="del">
          <ac:chgData name="Celiwe Sithole" userId="S::st10447706@imconnect.edu.za::e55af98d-9143-4559-969e-4cc00a124bdd" providerId="AD" clId="Web-{DCE71B5D-AE5E-C6E8-DA1C-E90081E7601F}" dt="2024-06-10T12:54:39.445" v="312"/>
          <ac:spMkLst>
            <pc:docMk/>
            <pc:sldMk cId="1418789964" sldId="263"/>
            <ac:spMk id="4" creationId="{3D4F81EF-B025-3E59-B64F-A122D96F1601}"/>
          </ac:spMkLst>
        </pc:spChg>
        <pc:spChg chg="del">
          <ac:chgData name="Celiwe Sithole" userId="S::st10447706@imconnect.edu.za::e55af98d-9143-4559-969e-4cc00a124bdd" providerId="AD" clId="Web-{DCE71B5D-AE5E-C6E8-DA1C-E90081E7601F}" dt="2024-06-10T12:54:43.992" v="313"/>
          <ac:spMkLst>
            <pc:docMk/>
            <pc:sldMk cId="1418789964" sldId="263"/>
            <ac:spMk id="5" creationId="{06F5BDC5-43EA-15C5-2727-399E74DF0625}"/>
          </ac:spMkLst>
        </pc:spChg>
        <pc:picChg chg="add mod">
          <ac:chgData name="Celiwe Sithole" userId="S::st10447706@imconnect.edu.za::e55af98d-9143-4559-969e-4cc00a124bdd" providerId="AD" clId="Web-{DCE71B5D-AE5E-C6E8-DA1C-E90081E7601F}" dt="2024-06-10T12:55:05.618" v="316" actId="1076"/>
          <ac:picMkLst>
            <pc:docMk/>
            <pc:sldMk cId="1418789964" sldId="263"/>
            <ac:picMk id="2" creationId="{AB314697-2A42-2BAD-E4C0-B422FC9AAF7C}"/>
          </ac:picMkLst>
        </pc:picChg>
      </pc:sldChg>
      <pc:sldChg chg="addSp delSp modSp mod modClrScheme chgLayout">
        <pc:chgData name="Celiwe Sithole" userId="S::st10447706@imconnect.edu.za::e55af98d-9143-4559-969e-4cc00a124bdd" providerId="AD" clId="Web-{DCE71B5D-AE5E-C6E8-DA1C-E90081E7601F}" dt="2024-06-10T12:57:17.590" v="346"/>
        <pc:sldMkLst>
          <pc:docMk/>
          <pc:sldMk cId="1593920805" sldId="264"/>
        </pc:sldMkLst>
        <pc:spChg chg="del">
          <ac:chgData name="Celiwe Sithole" userId="S::st10447706@imconnect.edu.za::e55af98d-9143-4559-969e-4cc00a124bdd" providerId="AD" clId="Web-{DCE71B5D-AE5E-C6E8-DA1C-E90081E7601F}" dt="2024-06-10T12:55:46.791" v="317"/>
          <ac:spMkLst>
            <pc:docMk/>
            <pc:sldMk cId="1593920805" sldId="264"/>
            <ac:spMk id="2" creationId="{75031FE9-9059-4FE8-B4AC-9771F23A1B89}"/>
          </ac:spMkLst>
        </pc:spChg>
        <pc:spChg chg="add mod">
          <ac:chgData name="Celiwe Sithole" userId="S::st10447706@imconnect.edu.za::e55af98d-9143-4559-969e-4cc00a124bdd" providerId="AD" clId="Web-{DCE71B5D-AE5E-C6E8-DA1C-E90081E7601F}" dt="2024-06-10T12:57:17.590" v="346"/>
          <ac:spMkLst>
            <pc:docMk/>
            <pc:sldMk cId="1593920805" sldId="264"/>
            <ac:spMk id="4" creationId="{B0B457B2-8C40-4434-0F65-915A04E4C998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6:24.104" v="332"/>
          <ac:spMkLst>
            <pc:docMk/>
            <pc:sldMk cId="1593920805" sldId="264"/>
            <ac:spMk id="6" creationId="{8215B8BD-2581-3751-6FD5-411D07D24AA2}"/>
          </ac:spMkLst>
        </pc:spChg>
        <pc:spChg chg="del">
          <ac:chgData name="Celiwe Sithole" userId="S::st10447706@imconnect.edu.za::e55af98d-9143-4559-969e-4cc00a124bdd" providerId="AD" clId="Web-{DCE71B5D-AE5E-C6E8-DA1C-E90081E7601F}" dt="2024-06-10T12:56:17.464" v="330"/>
          <ac:spMkLst>
            <pc:docMk/>
            <pc:sldMk cId="1593920805" sldId="264"/>
            <ac:spMk id="8" creationId="{87441910-6501-5C60-C05A-BAFF34C25798}"/>
          </ac:spMkLst>
        </pc:spChg>
        <pc:spChg chg="mod ord">
          <ac:chgData name="Celiwe Sithole" userId="S::st10447706@imconnect.edu.za::e55af98d-9143-4559-969e-4cc00a124bdd" providerId="AD" clId="Web-{DCE71B5D-AE5E-C6E8-DA1C-E90081E7601F}" dt="2024-06-10T12:57:17.590" v="346"/>
          <ac:spMkLst>
            <pc:docMk/>
            <pc:sldMk cId="1593920805" sldId="264"/>
            <ac:spMk id="30" creationId="{32C7587B-DD64-0940-2F6D-21C5F453FAB1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04.762" v="337"/>
          <ac:spMkLst>
            <pc:docMk/>
            <pc:sldMk cId="1593920805" sldId="264"/>
            <ac:spMk id="35" creationId="{98E755B6-98DC-FF7F-3857-B14372844F92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04.762" v="337"/>
          <ac:spMkLst>
            <pc:docMk/>
            <pc:sldMk cId="1593920805" sldId="264"/>
            <ac:spMk id="37" creationId="{016939DA-1901-BC4F-A4B4-FBAF41700DF7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09.293" v="339"/>
          <ac:spMkLst>
            <pc:docMk/>
            <pc:sldMk cId="1593920805" sldId="264"/>
            <ac:spMk id="39" creationId="{5D6D3821-6175-943A-D9E7-2EF084E8F829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09.293" v="339"/>
          <ac:spMkLst>
            <pc:docMk/>
            <pc:sldMk cId="1593920805" sldId="264"/>
            <ac:spMk id="40" creationId="{25A123F5-B091-654D-71F8-75A2FF93CEA7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09.293" v="339"/>
          <ac:spMkLst>
            <pc:docMk/>
            <pc:sldMk cId="1593920805" sldId="264"/>
            <ac:spMk id="41" creationId="{9014C44B-2046-BCC8-C950-2D65DD49B9C6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12.590" v="341"/>
          <ac:spMkLst>
            <pc:docMk/>
            <pc:sldMk cId="1593920805" sldId="264"/>
            <ac:spMk id="43" creationId="{1BD58368-AEB3-C9AB-6AE5-201B720CDB54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12.590" v="341"/>
          <ac:spMkLst>
            <pc:docMk/>
            <pc:sldMk cId="1593920805" sldId="264"/>
            <ac:spMk id="44" creationId="{24DA7BBA-E58F-8EEC-06F7-8103F7C2014E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12.590" v="341"/>
          <ac:spMkLst>
            <pc:docMk/>
            <pc:sldMk cId="1593920805" sldId="264"/>
            <ac:spMk id="45" creationId="{BFF6FA0D-8B68-C971-9717-85CFA402BBCF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14.965" v="343"/>
          <ac:spMkLst>
            <pc:docMk/>
            <pc:sldMk cId="1593920805" sldId="264"/>
            <ac:spMk id="47" creationId="{98E755B6-98DC-FF7F-3857-B14372844F92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7:14.965" v="343"/>
          <ac:spMkLst>
            <pc:docMk/>
            <pc:sldMk cId="1593920805" sldId="264"/>
            <ac:spMk id="48" creationId="{016939DA-1901-BC4F-A4B4-FBAF41700DF7}"/>
          </ac:spMkLst>
        </pc:spChg>
        <pc:spChg chg="add del">
          <ac:chgData name="Celiwe Sithole" userId="S::st10447706@imconnect.edu.za::e55af98d-9143-4559-969e-4cc00a124bdd" providerId="AD" clId="Web-{DCE71B5D-AE5E-C6E8-DA1C-E90081E7601F}" dt="2024-06-10T12:57:17.590" v="345"/>
          <ac:spMkLst>
            <pc:docMk/>
            <pc:sldMk cId="1593920805" sldId="264"/>
            <ac:spMk id="50" creationId="{7ECA2804-FF35-08A9-7889-A83D0CF35198}"/>
          </ac:spMkLst>
        </pc:spChg>
        <pc:spChg chg="add del">
          <ac:chgData name="Celiwe Sithole" userId="S::st10447706@imconnect.edu.za::e55af98d-9143-4559-969e-4cc00a124bdd" providerId="AD" clId="Web-{DCE71B5D-AE5E-C6E8-DA1C-E90081E7601F}" dt="2024-06-10T12:57:17.590" v="345"/>
          <ac:spMkLst>
            <pc:docMk/>
            <pc:sldMk cId="1593920805" sldId="264"/>
            <ac:spMk id="51" creationId="{F91130F1-168D-60DD-EF5B-6068DEF7DC8E}"/>
          </ac:spMkLst>
        </pc:spChg>
        <pc:spChg chg="add del">
          <ac:chgData name="Celiwe Sithole" userId="S::st10447706@imconnect.edu.za::e55af98d-9143-4559-969e-4cc00a124bdd" providerId="AD" clId="Web-{DCE71B5D-AE5E-C6E8-DA1C-E90081E7601F}" dt="2024-06-10T12:57:17.590" v="345"/>
          <ac:spMkLst>
            <pc:docMk/>
            <pc:sldMk cId="1593920805" sldId="264"/>
            <ac:spMk id="52" creationId="{759C130A-0AAD-DBFD-740E-E4374FDD9C2B}"/>
          </ac:spMkLst>
        </pc:spChg>
        <pc:spChg chg="add mod">
          <ac:chgData name="Celiwe Sithole" userId="S::st10447706@imconnect.edu.za::e55af98d-9143-4559-969e-4cc00a124bdd" providerId="AD" clId="Web-{DCE71B5D-AE5E-C6E8-DA1C-E90081E7601F}" dt="2024-06-10T12:57:17.590" v="346"/>
          <ac:spMkLst>
            <pc:docMk/>
            <pc:sldMk cId="1593920805" sldId="264"/>
            <ac:spMk id="54" creationId="{98E755B6-98DC-FF7F-3857-B14372844F92}"/>
          </ac:spMkLst>
        </pc:spChg>
        <pc:spChg chg="add mod">
          <ac:chgData name="Celiwe Sithole" userId="S::st10447706@imconnect.edu.za::e55af98d-9143-4559-969e-4cc00a124bdd" providerId="AD" clId="Web-{DCE71B5D-AE5E-C6E8-DA1C-E90081E7601F}" dt="2024-06-10T12:57:17.590" v="346"/>
          <ac:spMkLst>
            <pc:docMk/>
            <pc:sldMk cId="1593920805" sldId="264"/>
            <ac:spMk id="55" creationId="{016939DA-1901-BC4F-A4B4-FBAF41700DF7}"/>
          </ac:spMkLst>
        </pc:spChg>
        <pc:picChg chg="add mod">
          <ac:chgData name="Celiwe Sithole" userId="S::st10447706@imconnect.edu.za::e55af98d-9143-4559-969e-4cc00a124bdd" providerId="AD" clId="Web-{DCE71B5D-AE5E-C6E8-DA1C-E90081E7601F}" dt="2024-06-10T12:57:17.590" v="346"/>
          <ac:picMkLst>
            <pc:docMk/>
            <pc:sldMk cId="1593920805" sldId="264"/>
            <ac:picMk id="7" creationId="{DC4BF6EF-B3FD-3FDF-3C02-7AE20CA93B65}"/>
          </ac:picMkLst>
        </pc:picChg>
      </pc:sldChg>
      <pc:sldChg chg="del">
        <pc:chgData name="Celiwe Sithole" userId="S::st10447706@imconnect.edu.za::e55af98d-9143-4559-969e-4cc00a124bdd" providerId="AD" clId="Web-{DCE71B5D-AE5E-C6E8-DA1C-E90081E7601F}" dt="2024-06-10T12:58:10.232" v="354"/>
        <pc:sldMkLst>
          <pc:docMk/>
          <pc:sldMk cId="572416913" sldId="265"/>
        </pc:sldMkLst>
      </pc:sldChg>
      <pc:sldChg chg="addSp delSp modSp">
        <pc:chgData name="Celiwe Sithole" userId="S::st10447706@imconnect.edu.za::e55af98d-9143-4559-969e-4cc00a124bdd" providerId="AD" clId="Web-{DCE71B5D-AE5E-C6E8-DA1C-E90081E7601F}" dt="2024-06-10T12:58:50.421" v="380" actId="20577"/>
        <pc:sldMkLst>
          <pc:docMk/>
          <pc:sldMk cId="920563217" sldId="266"/>
        </pc:sldMkLst>
        <pc:spChg chg="mod">
          <ac:chgData name="Celiwe Sithole" userId="S::st10447706@imconnect.edu.za::e55af98d-9143-4559-969e-4cc00a124bdd" providerId="AD" clId="Web-{DCE71B5D-AE5E-C6E8-DA1C-E90081E7601F}" dt="2024-06-10T12:58:50.421" v="380" actId="20577"/>
          <ac:spMkLst>
            <pc:docMk/>
            <pc:sldMk cId="920563217" sldId="266"/>
            <ac:spMk id="2" creationId="{75031FE9-9059-4FE8-B4AC-9771F23A1B89}"/>
          </ac:spMkLst>
        </pc:spChg>
        <pc:spChg chg="add mod">
          <ac:chgData name="Celiwe Sithole" userId="S::st10447706@imconnect.edu.za::e55af98d-9143-4559-969e-4cc00a124bdd" providerId="AD" clId="Web-{DCE71B5D-AE5E-C6E8-DA1C-E90081E7601F}" dt="2024-06-10T12:58:48.968" v="378"/>
          <ac:spMkLst>
            <pc:docMk/>
            <pc:sldMk cId="920563217" sldId="266"/>
            <ac:spMk id="4" creationId="{838D5171-8594-94BB-CA92-4E2F4CFEBC79}"/>
          </ac:spMkLst>
        </pc:spChg>
        <pc:spChg chg="del mod">
          <ac:chgData name="Celiwe Sithole" userId="S::st10447706@imconnect.edu.za::e55af98d-9143-4559-969e-4cc00a124bdd" providerId="AD" clId="Web-{DCE71B5D-AE5E-C6E8-DA1C-E90081E7601F}" dt="2024-06-10T12:58:48.968" v="378"/>
          <ac:spMkLst>
            <pc:docMk/>
            <pc:sldMk cId="920563217" sldId="266"/>
            <ac:spMk id="8" creationId="{87441910-6501-5C60-C05A-BAFF34C25798}"/>
          </ac:spMkLst>
        </pc:spChg>
      </pc:sldChg>
      <pc:sldChg chg="del">
        <pc:chgData name="Celiwe Sithole" userId="S::st10447706@imconnect.edu.za::e55af98d-9143-4559-969e-4cc00a124bdd" providerId="AD" clId="Web-{DCE71B5D-AE5E-C6E8-DA1C-E90081E7601F}" dt="2024-06-10T12:58:02.169" v="353"/>
        <pc:sldMkLst>
          <pc:docMk/>
          <pc:sldMk cId="429669458" sldId="270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56.794" v="352"/>
        <pc:sldMkLst>
          <pc:docMk/>
          <pc:sldMk cId="2997975509" sldId="271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52.138" v="351"/>
        <pc:sldMkLst>
          <pc:docMk/>
          <pc:sldMk cId="1224021000" sldId="272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47.153" v="350"/>
        <pc:sldMkLst>
          <pc:docMk/>
          <pc:sldMk cId="3230463693" sldId="273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43.044" v="349"/>
        <pc:sldMkLst>
          <pc:docMk/>
          <pc:sldMk cId="462588632" sldId="274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36.544" v="348"/>
        <pc:sldMkLst>
          <pc:docMk/>
          <pc:sldMk cId="988887917" sldId="275"/>
        </pc:sldMkLst>
      </pc:sldChg>
      <pc:sldChg chg="del">
        <pc:chgData name="Celiwe Sithole" userId="S::st10447706@imconnect.edu.za::e55af98d-9143-4559-969e-4cc00a124bdd" providerId="AD" clId="Web-{DCE71B5D-AE5E-C6E8-DA1C-E90081E7601F}" dt="2024-06-10T12:57:31.137" v="347"/>
        <pc:sldMkLst>
          <pc:docMk/>
          <pc:sldMk cId="1358526922" sldId="276"/>
        </pc:sldMkLst>
      </pc:sldChg>
      <pc:sldChg chg="addSp delSp modSp">
        <pc:chgData name="Celiwe Sithole" userId="S::st10447706@imconnect.edu.za::e55af98d-9143-4559-969e-4cc00a124bdd" providerId="AD" clId="Web-{DCE71B5D-AE5E-C6E8-DA1C-E90081E7601F}" dt="2024-06-10T12:59:48.360" v="390" actId="20577"/>
        <pc:sldMkLst>
          <pc:docMk/>
          <pc:sldMk cId="1242548380" sldId="277"/>
        </pc:sldMkLst>
        <pc:spChg chg="del">
          <ac:chgData name="Celiwe Sithole" userId="S::st10447706@imconnect.edu.za::e55af98d-9143-4559-969e-4cc00a124bdd" providerId="AD" clId="Web-{DCE71B5D-AE5E-C6E8-DA1C-E90081E7601F}" dt="2024-06-10T12:59:22.703" v="382"/>
          <ac:spMkLst>
            <pc:docMk/>
            <pc:sldMk cId="1242548380" sldId="277"/>
            <ac:spMk id="2" creationId="{75031FE9-9059-4FE8-B4AC-9771F23A1B89}"/>
          </ac:spMkLst>
        </pc:spChg>
        <pc:spChg chg="add del mod">
          <ac:chgData name="Celiwe Sithole" userId="S::st10447706@imconnect.edu.za::e55af98d-9143-4559-969e-4cc00a124bdd" providerId="AD" clId="Web-{DCE71B5D-AE5E-C6E8-DA1C-E90081E7601F}" dt="2024-06-10T12:59:32.609" v="384"/>
          <ac:spMkLst>
            <pc:docMk/>
            <pc:sldMk cId="1242548380" sldId="277"/>
            <ac:spMk id="4" creationId="{C41C9097-A557-3A95-6673-1D54E86EEB26}"/>
          </ac:spMkLst>
        </pc:spChg>
        <pc:spChg chg="add mod">
          <ac:chgData name="Celiwe Sithole" userId="S::st10447706@imconnect.edu.za::e55af98d-9143-4559-969e-4cc00a124bdd" providerId="AD" clId="Web-{DCE71B5D-AE5E-C6E8-DA1C-E90081E7601F}" dt="2024-06-10T12:59:48.360" v="390" actId="20577"/>
          <ac:spMkLst>
            <pc:docMk/>
            <pc:sldMk cId="1242548380" sldId="277"/>
            <ac:spMk id="6" creationId="{DE13C3FA-C929-B588-E477-18BD2CFF53C6}"/>
          </ac:spMkLst>
        </pc:spChg>
        <pc:spChg chg="del">
          <ac:chgData name="Celiwe Sithole" userId="S::st10447706@imconnect.edu.za::e55af98d-9143-4559-969e-4cc00a124bdd" providerId="AD" clId="Web-{DCE71B5D-AE5E-C6E8-DA1C-E90081E7601F}" dt="2024-06-10T12:59:22.656" v="381"/>
          <ac:spMkLst>
            <pc:docMk/>
            <pc:sldMk cId="1242548380" sldId="277"/>
            <ac:spMk id="8" creationId="{87441910-6501-5C60-C05A-BAFF34C25798}"/>
          </ac:spMkLst>
        </pc:spChg>
      </pc:sldChg>
      <pc:sldChg chg="del">
        <pc:chgData name="Celiwe Sithole" userId="S::st10447706@imconnect.edu.za::e55af98d-9143-4559-969e-4cc00a124bdd" providerId="AD" clId="Web-{DCE71B5D-AE5E-C6E8-DA1C-E90081E7601F}" dt="2024-06-10T13:00:59.080" v="397"/>
        <pc:sldMkLst>
          <pc:docMk/>
          <pc:sldMk cId="822989532" sldId="278"/>
        </pc:sldMkLst>
      </pc:sldChg>
      <pc:sldChg chg="add replId">
        <pc:chgData name="Celiwe Sithole" userId="S::st10447706@imconnect.edu.za::e55af98d-9143-4559-969e-4cc00a124bdd" providerId="AD" clId="Web-{DCE71B5D-AE5E-C6E8-DA1C-E90081E7601F}" dt="2024-06-10T13:01:05.409" v="398"/>
        <pc:sldMkLst>
          <pc:docMk/>
          <pc:sldMk cId="533293858" sldId="280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49.377" v="395"/>
        <pc:sldMkLst>
          <pc:docMk/>
          <pc:sldMk cId="4249336507" sldId="280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45.799" v="394"/>
        <pc:sldMkLst>
          <pc:docMk/>
          <pc:sldMk cId="3760140356" sldId="281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54.580" v="396"/>
        <pc:sldMkLst>
          <pc:docMk/>
          <pc:sldMk cId="527714429" sldId="282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36.736" v="392"/>
        <pc:sldMkLst>
          <pc:docMk/>
          <pc:sldMk cId="496236162" sldId="283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40.033" v="393"/>
        <pc:sldMkLst>
          <pc:docMk/>
          <pc:sldMk cId="1109296049" sldId="284"/>
        </pc:sldMkLst>
      </pc:sldChg>
      <pc:sldChg chg="del">
        <pc:chgData name="Celiwe Sithole" userId="S::st10447706@imconnect.edu.za::e55af98d-9143-4559-969e-4cc00a124bdd" providerId="AD" clId="Web-{DCE71B5D-AE5E-C6E8-DA1C-E90081E7601F}" dt="2024-06-10T13:00:30.564" v="391"/>
        <pc:sldMkLst>
          <pc:docMk/>
          <pc:sldMk cId="3349133820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1F1AE-D057-4E7E-88BF-9EB1F45C557C}" type="datetimeFigureOut"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93FE9-ACE2-419F-B26E-F9447E7023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6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4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859577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29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163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5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493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3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9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1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2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41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53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40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7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E86CD800-AA91-18C4-B5E6-D128C8DFA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0" r="-2" b="72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 fontScale="90000"/>
          </a:bodyPr>
          <a:lstStyle/>
          <a:p>
            <a:r>
              <a:rPr lang="en-US"/>
              <a:t>Imad5112</a:t>
            </a:r>
            <a:br>
              <a:rPr lang="en-US"/>
            </a:br>
            <a:r>
              <a:rPr lang="en-US"/>
              <a:t>Dr Rodney</a:t>
            </a:r>
            <a:br>
              <a:rPr lang="en-US"/>
            </a:br>
            <a:r>
              <a:rPr lang="en-US"/>
              <a:t>Practicum Exam</a:t>
            </a:r>
            <a:br>
              <a:rPr lang="en-US"/>
            </a:br>
            <a:r>
              <a:rPr lang="en-US"/>
              <a:t>St10447706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457B2-8C40-4434-0F65-915A04E4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 anchor="t">
            <a:normAutofit/>
          </a:bodyPr>
          <a:lstStyle/>
          <a:p>
            <a:r>
              <a:rPr lang="en-US"/>
              <a:t>Detailed View Screen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4BF6EF-B3FD-3FDF-3C02-7AE20CA9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9" y="2293126"/>
            <a:ext cx="6464157" cy="3636088"/>
          </a:xfrm>
          <a:prstGeom prst="rect">
            <a:avLst/>
          </a:prstGeom>
          <a:noFill/>
        </p:spPr>
      </p:pic>
      <p:sp>
        <p:nvSpPr>
          <p:cNvPr id="54" name="Date Placeholder 3">
            <a:extLst>
              <a:ext uri="{FF2B5EF4-FFF2-40B4-BE49-F238E27FC236}">
                <a16:creationId xmlns:a16="http://schemas.microsoft.com/office/drawing/2014/main" id="{98E755B6-98DC-FF7F-3857-B1437284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D11C1E3-39D2-4825-92A4-8EB26AA5A7FA}" type="datetime1">
              <a:pPr>
                <a:spcAft>
                  <a:spcPts val="600"/>
                </a:spcAft>
              </a:pPr>
              <a:t>6/10/2024</a:t>
            </a:fld>
            <a:endParaRPr lang="en-US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016939DA-1901-BC4F-A4B4-FBAF4170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 sz="400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D5171-8594-94BB-CA92-4E2F4CFEBC79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6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anxiety?</a:t>
            </a:r>
            <a:br>
              <a:rPr lang="en-US"/>
            </a:br>
            <a:endParaRPr lang="en-US" sz="4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72633" y="1605742"/>
            <a:ext cx="8046594" cy="512037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Excessive worrying or panic that may feel suffocating.</a:t>
            </a:r>
          </a:p>
          <a:p>
            <a:pPr marL="0" indent="0">
              <a:buNone/>
            </a:pPr>
            <a:r>
              <a:rPr lang="en-US"/>
              <a:t>Sound familiar huh?</a:t>
            </a:r>
          </a:p>
          <a:p>
            <a:pPr marL="0" indent="0">
              <a:buNone/>
            </a:pPr>
            <a:r>
              <a:rPr lang="en-US"/>
              <a:t>Fear not, because although some people view it as a personal weakness it is a real  feeling that causes one to feel uncomfortable in their own skin, making one feel claustrophobic in their own body </a:t>
            </a:r>
          </a:p>
          <a:p>
            <a:pPr marL="0" indent="0">
              <a:buNone/>
            </a:pPr>
            <a:r>
              <a:rPr lang="en-US"/>
              <a:t>GAD-  Generalized Anxiety disorder.</a:t>
            </a:r>
          </a:p>
          <a:p>
            <a:pPr marL="0" indent="0">
              <a:buNone/>
            </a:pPr>
            <a:r>
              <a:rPr lang="en-US"/>
              <a:t>     EFFECTS OF ANXIETY:</a:t>
            </a:r>
            <a:endParaRPr lang="en-US" sz="2400"/>
          </a:p>
          <a:p>
            <a:pPr marL="0" indent="0">
              <a:buNone/>
            </a:pPr>
            <a:r>
              <a:rPr lang="en-US"/>
              <a:t>      * Increased heart rate . Tense muscles. Insomnia</a:t>
            </a:r>
          </a:p>
          <a:p>
            <a:pPr marL="0" indent="0">
              <a:buNone/>
            </a:pPr>
            <a:r>
              <a:rPr lang="en-US"/>
              <a:t>       *Headaches. Dementia .</a:t>
            </a:r>
          </a:p>
          <a:p>
            <a:pPr marL="0" indent="0">
              <a:buNone/>
            </a:pPr>
            <a:r>
              <a:rPr lang="en-US"/>
              <a:t>  </a:t>
            </a:r>
            <a:r>
              <a:rPr lang="en-US" sz="2400"/>
              <a:t>It can have a detrimental effect on your health.</a:t>
            </a:r>
          </a:p>
          <a:p>
            <a:pPr marL="0" indent="0">
              <a:buNone/>
            </a:pPr>
            <a:r>
              <a:rPr lang="en-US" sz="2400"/>
              <a:t>  Eg elavating cortisol and adrenalin levels and creates a space for Depression.</a:t>
            </a:r>
          </a:p>
          <a:p>
            <a:pPr marL="0" indent="0">
              <a:buNone/>
            </a:pPr>
            <a:r>
              <a:rPr lang="en-US" sz="2400"/>
              <a:t>MANAGING STRESS AND ANXIETY IS CRUCIAL FOR MAINTAINING A BALANCED LIFE.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8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anxiety?</a:t>
            </a:r>
            <a:br>
              <a:rPr lang="en-US"/>
            </a:br>
            <a:endParaRPr lang="en-US" sz="4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72633" y="1605742"/>
            <a:ext cx="8046594" cy="512037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Excessive worrying or panic that may feel suffocating.</a:t>
            </a:r>
          </a:p>
          <a:p>
            <a:pPr marL="0" indent="0">
              <a:buNone/>
            </a:pPr>
            <a:r>
              <a:rPr lang="en-US"/>
              <a:t>Sound familiar huh?</a:t>
            </a:r>
          </a:p>
          <a:p>
            <a:pPr marL="0" indent="0">
              <a:buNone/>
            </a:pPr>
            <a:r>
              <a:rPr lang="en-US"/>
              <a:t>Fear not, because although some people view it as a personal weakness it is a real  feeling that causes one to feel uncomfortable in their own skin, making one feel claustrophobic in their own body </a:t>
            </a:r>
          </a:p>
          <a:p>
            <a:pPr marL="0" indent="0">
              <a:buNone/>
            </a:pPr>
            <a:r>
              <a:rPr lang="en-US"/>
              <a:t>GAD-  Generalized Anxiety disorder.</a:t>
            </a:r>
          </a:p>
          <a:p>
            <a:pPr marL="0" indent="0">
              <a:buNone/>
            </a:pPr>
            <a:r>
              <a:rPr lang="en-US"/>
              <a:t>     EFFECTS OF ANXIETY:</a:t>
            </a:r>
            <a:endParaRPr lang="en-US" sz="2400"/>
          </a:p>
          <a:p>
            <a:pPr marL="0" indent="0">
              <a:buNone/>
            </a:pPr>
            <a:r>
              <a:rPr lang="en-US"/>
              <a:t>      * Increased heart rate . Tense muscles. Insomnia</a:t>
            </a:r>
          </a:p>
          <a:p>
            <a:pPr marL="0" indent="0">
              <a:buNone/>
            </a:pPr>
            <a:r>
              <a:rPr lang="en-US"/>
              <a:t>       *Headaches. Dementia .</a:t>
            </a:r>
          </a:p>
          <a:p>
            <a:pPr marL="0" indent="0">
              <a:buNone/>
            </a:pPr>
            <a:r>
              <a:rPr lang="en-US"/>
              <a:t>  </a:t>
            </a:r>
            <a:r>
              <a:rPr lang="en-US" sz="2400"/>
              <a:t>It can have a detrimental effect on your health.</a:t>
            </a:r>
          </a:p>
          <a:p>
            <a:pPr marL="0" indent="0">
              <a:buNone/>
            </a:pPr>
            <a:r>
              <a:rPr lang="en-US" sz="2400"/>
              <a:t>  Eg elavating cortisol and adrenalin levels and creates a space for Depression.</a:t>
            </a:r>
          </a:p>
          <a:p>
            <a:pPr marL="0" indent="0">
              <a:buNone/>
            </a:pPr>
            <a:r>
              <a:rPr lang="en-US" sz="2400"/>
              <a:t>MANAGING STRESS AND ANXIETY IS CRUCIAL FOR MAINTAINING A BALANCED LIFE.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anxiety?</a:t>
            </a:r>
            <a:br>
              <a:rPr lang="en-US"/>
            </a:br>
            <a:endParaRPr lang="en-US" sz="4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72633" y="1605742"/>
            <a:ext cx="8046594" cy="512037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Excessive worrying or panic that may feel suffocating.</a:t>
            </a:r>
          </a:p>
          <a:p>
            <a:pPr marL="0" indent="0">
              <a:buNone/>
            </a:pPr>
            <a:r>
              <a:rPr lang="en-US"/>
              <a:t>Sound familiar huh?</a:t>
            </a:r>
          </a:p>
          <a:p>
            <a:pPr marL="0" indent="0">
              <a:buNone/>
            </a:pPr>
            <a:r>
              <a:rPr lang="en-US"/>
              <a:t>Fear not, because although some people view it as a personal weakness it is a real  feeling that causes one to feel uncomfortable in their own skin, making one feel claustrophobic in their own body </a:t>
            </a:r>
          </a:p>
          <a:p>
            <a:pPr marL="0" indent="0">
              <a:buNone/>
            </a:pPr>
            <a:r>
              <a:rPr lang="en-US"/>
              <a:t>GAD-  Generalized Anxiety disorder.</a:t>
            </a:r>
          </a:p>
          <a:p>
            <a:pPr marL="0" indent="0">
              <a:buNone/>
            </a:pPr>
            <a:r>
              <a:rPr lang="en-US"/>
              <a:t>     EFFECTS OF ANXIETY:</a:t>
            </a:r>
            <a:endParaRPr lang="en-US" sz="2400"/>
          </a:p>
          <a:p>
            <a:pPr marL="0" indent="0">
              <a:buNone/>
            </a:pPr>
            <a:r>
              <a:rPr lang="en-US"/>
              <a:t>      * Increased heart rate . Tense muscles. Insomnia</a:t>
            </a:r>
          </a:p>
          <a:p>
            <a:pPr marL="0" indent="0">
              <a:buNone/>
            </a:pPr>
            <a:r>
              <a:rPr lang="en-US"/>
              <a:t>       *Headaches. Dementia .</a:t>
            </a:r>
          </a:p>
          <a:p>
            <a:pPr marL="0" indent="0">
              <a:buNone/>
            </a:pPr>
            <a:r>
              <a:rPr lang="en-US"/>
              <a:t>  </a:t>
            </a:r>
            <a:r>
              <a:rPr lang="en-US" sz="2400"/>
              <a:t>It can have a detrimental effect on your health.</a:t>
            </a:r>
          </a:p>
          <a:p>
            <a:pPr marL="0" indent="0">
              <a:buNone/>
            </a:pPr>
            <a:r>
              <a:rPr lang="en-US" sz="2400"/>
              <a:t>  Eg elavating cortisol and adrenalin levels and creates a space for Depression.</a:t>
            </a:r>
          </a:p>
          <a:p>
            <a:pPr marL="0" indent="0">
              <a:buNone/>
            </a:pPr>
            <a:r>
              <a:rPr lang="en-US" sz="2400"/>
              <a:t>MANAGING STRESS AND ANXIETY IS CRUCIAL FOR MAINTAINING A BALANCED LIFE.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0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13C3FA-C929-B588-E477-18BD2CFF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 end!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4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EE66B86-9EA8-5AEE-28CF-50C526E7A8E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68750" y="683274"/>
            <a:ext cx="5921944" cy="5457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*Discuss Stress And Anxiety</a:t>
            </a:r>
          </a:p>
          <a:p>
            <a:r>
              <a:rPr lang="en-US"/>
              <a:t>*Discuss Strategies To Manage Stress</a:t>
            </a:r>
          </a:p>
          <a:p>
            <a:r>
              <a:rPr lang="en-US"/>
              <a:t>  And Anxiety:</a:t>
            </a:r>
          </a:p>
          <a:p>
            <a:r>
              <a:rPr lang="en-US"/>
              <a:t>                .Before Exams</a:t>
            </a:r>
          </a:p>
          <a:p>
            <a:r>
              <a:rPr lang="en-US"/>
              <a:t>                 .During Exams </a:t>
            </a:r>
          </a:p>
          <a:p>
            <a:r>
              <a:rPr lang="en-US"/>
              <a:t>                  .After  Exams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4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EE66B86-9EA8-5AEE-28CF-50C526E7A8E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68750" y="683274"/>
            <a:ext cx="5921944" cy="5457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*Discuss Stress And Anxiety</a:t>
            </a:r>
          </a:p>
          <a:p>
            <a:r>
              <a:rPr lang="en-US"/>
              <a:t>*Discuss Strategies To Manage Stress</a:t>
            </a:r>
          </a:p>
          <a:p>
            <a:r>
              <a:rPr lang="en-US"/>
              <a:t>  And Anxiety:</a:t>
            </a:r>
          </a:p>
          <a:p>
            <a:r>
              <a:rPr lang="en-US"/>
              <a:t>                .Before Exams</a:t>
            </a:r>
          </a:p>
          <a:p>
            <a:r>
              <a:rPr lang="en-US"/>
              <a:t>                 .During Exams </a:t>
            </a:r>
          </a:p>
          <a:p>
            <a:r>
              <a:rPr lang="en-US"/>
              <a:t>                  .After  Exams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9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M Y  </a:t>
            </a:r>
            <a:r>
              <a:rPr lang="en-US" sz="5400" err="1"/>
              <a:t>teMP</a:t>
            </a:r>
            <a:r>
              <a:rPr lang="en-US" sz="540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B6D3-130C-F227-E2A8-4EEFBC80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me 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6D55C-C46C-4281-EAB0-2D93530C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C2AC-D858-4B47-AECB-BA26A419F811}" type="datetime1"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0D41-1D09-D7B3-0017-AB6736D7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E2B01-3EDF-D21F-4277-FB495C8F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3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1DE922-FE8F-07FF-CA2A-DDAA7D6F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25" y="1626313"/>
            <a:ext cx="9115247" cy="51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EE66B86-9EA8-5AEE-28CF-50C526E7A8E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05467" y="1013953"/>
            <a:ext cx="6885227" cy="51269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Purpose:</a:t>
            </a:r>
          </a:p>
          <a:p>
            <a:r>
              <a:rPr lang="en-US" b="1"/>
              <a:t>THE FOLLOWING APP IS FOR THE SOLE PURPOSE OF ESTABLISHING THE TEMPERATURE FOR DAYS MONDAY TO SUNDAY , THEN CALCULATING ITS AVERAGE TEMPERATURE FOR EACH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072" y="760999"/>
            <a:ext cx="7342390" cy="5436643"/>
          </a:xfrm>
        </p:spPr>
        <p:txBody>
          <a:bodyPr>
            <a:normAutofit/>
          </a:bodyPr>
          <a:lstStyle/>
          <a:p>
            <a:r>
              <a:rPr lang="en-US"/>
              <a:t>Th</a:t>
            </a:r>
            <a:r>
              <a:rPr lang="en-US" sz="3600"/>
              <a:t>is is My First screen: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4C579F-A7ED-73BF-5487-0DFB34678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94" y="1870730"/>
            <a:ext cx="6915510" cy="38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479169"/>
            <a:ext cx="6589150" cy="1988706"/>
          </a:xfrm>
        </p:spPr>
        <p:txBody>
          <a:bodyPr/>
          <a:lstStyle/>
          <a:p>
            <a:r>
              <a:rPr lang="en-US"/>
              <a:t>Splash Screen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My Splash screen </a:t>
            </a:r>
            <a:r>
              <a:rPr lang="en-US" err="1"/>
              <a:t>consisits</a:t>
            </a:r>
            <a:r>
              <a:rPr lang="en-US"/>
              <a:t> of my name, student number and logo. As well as the name of my app.</a:t>
            </a:r>
          </a:p>
          <a:p>
            <a:r>
              <a:rPr lang="en-US"/>
              <a:t>It takes 5 seconds to navigate from the splash screen to my Second/ Main screen.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E4B922-04D0-3C34-4778-172A80E28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923" y="303775"/>
            <a:ext cx="7125521" cy="6106676"/>
          </a:xfrm>
        </p:spPr>
        <p:txBody>
          <a:bodyPr>
            <a:normAutofit fontScale="90000"/>
          </a:bodyPr>
          <a:lstStyle/>
          <a:p>
            <a:r>
              <a:rPr lang="en-US" sz="3600"/>
              <a:t>Main screen.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2400"/>
              <a:t>in My </a:t>
            </a:r>
            <a:r>
              <a:rPr lang="en-US" sz="2400" err="1"/>
              <a:t>maIN</a:t>
            </a:r>
            <a:r>
              <a:rPr lang="en-US" sz="2400"/>
              <a:t> </a:t>
            </a:r>
            <a:r>
              <a:rPr lang="en-US" sz="2400" err="1"/>
              <a:t>scREEN</a:t>
            </a:r>
            <a:r>
              <a:rPr lang="en-US" sz="2400"/>
              <a:t> , YOU WILL FIND A PARALLEL ARRAY THAT CONSISTS OF AVERAGE  TEMPERATURE WHICH WILL BE DISPLAYED IN MY textview, a clear button which will erase information and a navigate button to go to the next screen when clicked</a:t>
            </a:r>
            <a:br>
              <a:rPr lang="en-US"/>
            </a:br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9A7FE8-D09F-05E9-5D54-BD469328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623" y="476125"/>
            <a:ext cx="6239774" cy="3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EDDC-1DFB-D855-AD2A-745E3746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Activity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DF369C-4E92-DF31-2E94-F79C48CD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6" y="1712578"/>
            <a:ext cx="8439511" cy="48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314697-2A42-2BAD-E4C0-B422FC9A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41" y="677409"/>
            <a:ext cx="9776604" cy="54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ChronicleVTI</vt:lpstr>
      <vt:lpstr>Imad5112 Dr Rodney Practicum Exam St10447706</vt:lpstr>
      <vt:lpstr>M Y  teMP APP</vt:lpstr>
      <vt:lpstr>Read me File</vt:lpstr>
      <vt:lpstr>PowerPoint Presentation</vt:lpstr>
      <vt:lpstr>This is My First screen:      </vt:lpstr>
      <vt:lpstr>Splash Screen </vt:lpstr>
      <vt:lpstr>Main screen.       in My maIN scREEN , YOU WILL FIND A PARALLEL ARRAY THAT CONSISTS OF AVERAGE  TEMPERATURE WHICH WILL BE DISPLAYED IN MY textview, a clear button which will erase information and a navigate button to go to the next screen when clicked </vt:lpstr>
      <vt:lpstr>Main Activity</vt:lpstr>
      <vt:lpstr>PowerPoint Presentation</vt:lpstr>
      <vt:lpstr>Detailed View Screen</vt:lpstr>
      <vt:lpstr> </vt:lpstr>
      <vt:lpstr>What is anxiety? </vt:lpstr>
      <vt:lpstr>What is anxiety? </vt:lpstr>
      <vt:lpstr>What is anxiety? </vt:lpstr>
      <vt:lpstr>The end!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2024-06-10T08:41:15Z</dcterms:created>
  <dcterms:modified xsi:type="dcterms:W3CDTF">2024-06-10T13:05:18Z</dcterms:modified>
</cp:coreProperties>
</file>